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4" autoAdjust="0"/>
    <p:restoredTop sz="94660"/>
  </p:normalViewPr>
  <p:slideViewPr>
    <p:cSldViewPr snapToGrid="0">
      <p:cViewPr varScale="1">
        <p:scale>
          <a:sx n="47" d="100"/>
          <a:sy n="47" d="100"/>
        </p:scale>
        <p:origin x="60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4449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40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9163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35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375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3315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476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537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5776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135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1813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426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7692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3492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3372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6160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954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A0FEB-57B9-44A4-A6BA-134BF6F8F4F9}" type="datetimeFigureOut">
              <a:rPr lang="es-MX" smtClean="0"/>
              <a:t>26/03/2020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9F42C-F5CC-4BEE-A6D9-D50FD5463F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96206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D2C13-CA08-438A-96DC-7206EF2835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REDES SOCIALES</a:t>
            </a:r>
          </a:p>
        </p:txBody>
      </p:sp>
    </p:spTree>
    <p:extLst>
      <p:ext uri="{BB962C8B-B14F-4D97-AF65-F5344CB8AC3E}">
        <p14:creationId xmlns:p14="http://schemas.microsoft.com/office/powerpoint/2010/main" val="3246809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5064F-B333-420A-A3AF-E3227B8B1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57" y="609600"/>
            <a:ext cx="2150384" cy="1097280"/>
          </a:xfrm>
        </p:spPr>
        <p:txBody>
          <a:bodyPr>
            <a:normAutofit/>
          </a:bodyPr>
          <a:lstStyle/>
          <a:p>
            <a:r>
              <a:rPr lang="es-MX" sz="4400" dirty="0"/>
              <a:t>QUE ES?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CA524F-E876-4D54-B5F6-2845F07E1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133" y="609600"/>
            <a:ext cx="7754028" cy="4084318"/>
          </a:xfrm>
        </p:spPr>
        <p:txBody>
          <a:bodyPr/>
          <a:lstStyle/>
          <a:p>
            <a:r>
              <a:rPr lang="es-MX" sz="2400" dirty="0"/>
              <a:t>Una red social es una estructura social compuesta por un conjunto de usuarios que están relacionados de acuerdo a algún criterio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8AC149-BE17-44BA-9824-11F6B4DDC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2876550"/>
            <a:ext cx="5836088" cy="307721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A388D40-0C13-4E55-AE2D-C25C2E153C33}"/>
              </a:ext>
            </a:extLst>
          </p:cNvPr>
          <p:cNvSpPr/>
          <p:nvPr/>
        </p:nvSpPr>
        <p:spPr>
          <a:xfrm>
            <a:off x="1141457" y="3001167"/>
            <a:ext cx="37188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Las plataformas de Internet facilitan la comunicación entre personas de una misma estructura social se denominan servicios de red social. </a:t>
            </a:r>
          </a:p>
        </p:txBody>
      </p:sp>
    </p:spTree>
    <p:extLst>
      <p:ext uri="{BB962C8B-B14F-4D97-AF65-F5344CB8AC3E}">
        <p14:creationId xmlns:p14="http://schemas.microsoft.com/office/powerpoint/2010/main" val="3211234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402538-C4AF-457F-83E3-5162568B6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5" y="592666"/>
            <a:ext cx="3856037" cy="684845"/>
          </a:xfrm>
        </p:spPr>
        <p:txBody>
          <a:bodyPr/>
          <a:lstStyle/>
          <a:p>
            <a:r>
              <a:rPr lang="es-MX" dirty="0"/>
              <a:t>TIPOS DE REDES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DCA751-9730-4EC1-8FDE-A3438604F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705" y="1277511"/>
            <a:ext cx="10090255" cy="3541714"/>
          </a:xfrm>
        </p:spPr>
        <p:txBody>
          <a:bodyPr>
            <a:normAutofit/>
          </a:bodyPr>
          <a:lstStyle/>
          <a:p>
            <a:r>
              <a:rPr lang="es-MX" sz="2400" dirty="0"/>
              <a:t>podemos agruparlas en 2 grandes grupos: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FCAE85E-E9B6-44D9-9A11-D1F9C56E0190}"/>
              </a:ext>
            </a:extLst>
          </p:cNvPr>
          <p:cNvSpPr txBox="1"/>
          <p:nvPr/>
        </p:nvSpPr>
        <p:spPr>
          <a:xfrm>
            <a:off x="1237669" y="1951672"/>
            <a:ext cx="48583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Redes Sociales horizontales: cualquier tipo de usuario puede entrar y participar de ellas, sin tener a priori características comunes. Son, por ejemplo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Facebook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Instagram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Twitter.</a:t>
            </a:r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DE685C8-2D24-44F6-B2DF-A8B3BA705886}"/>
              </a:ext>
            </a:extLst>
          </p:cNvPr>
          <p:cNvSpPr txBox="1"/>
          <p:nvPr/>
        </p:nvSpPr>
        <p:spPr>
          <a:xfrm>
            <a:off x="6186964" y="1962356"/>
            <a:ext cx="448103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Redes Sociales verticales. Los usuarios buscan o tienen puntos en común, sirven para una o varias finalidades concretas a nivel profesional: empleo, networking, viajes, etc. Aquí entran el tipo de redes sociales como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LinkedIn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Tripadvisor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SoundCloud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 Spotify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 Vimeo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5958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42975-FC87-4894-B208-FB9684C7E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934720"/>
          </a:xfrm>
        </p:spPr>
        <p:txBody>
          <a:bodyPr/>
          <a:lstStyle/>
          <a:p>
            <a:r>
              <a:rPr lang="es-MX" dirty="0"/>
              <a:t>Para qué sirven las redes sociales?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506CF18C-6BBC-404D-8A36-EA942AB8C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25610" y="1544320"/>
            <a:ext cx="8737603" cy="2771297"/>
          </a:xfrm>
        </p:spPr>
        <p:txBody>
          <a:bodyPr numCol="2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Como entretenimiento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Información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Contactos personales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Contactos profesionales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Crear comunidad online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Tráfico web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Publicidad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Branding</a:t>
            </a:r>
          </a:p>
        </p:txBody>
      </p:sp>
    </p:spTree>
    <p:extLst>
      <p:ext uri="{BB962C8B-B14F-4D97-AF65-F5344CB8AC3E}">
        <p14:creationId xmlns:p14="http://schemas.microsoft.com/office/powerpoint/2010/main" val="290161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3C9DB6-7DEF-4C3C-BFDA-90CDDB3AB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5" y="609601"/>
            <a:ext cx="9900704" cy="833119"/>
          </a:xfrm>
        </p:spPr>
        <p:txBody>
          <a:bodyPr/>
          <a:lstStyle/>
          <a:p>
            <a:r>
              <a:rPr lang="es-MX" dirty="0"/>
              <a:t>¿Cuáles son las Redes Sociales más utilizadas?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5B9FFB-9F01-4DE8-907B-D07F7DCDE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sz="2000" dirty="0"/>
              <a:t>1 Facebook</a:t>
            </a:r>
          </a:p>
          <a:p>
            <a:r>
              <a:rPr lang="es-MX" sz="2000" dirty="0"/>
              <a:t>2 WhatsApp</a:t>
            </a:r>
          </a:p>
          <a:p>
            <a:r>
              <a:rPr lang="es-MX" sz="2000" dirty="0"/>
              <a:t>3 YouTube</a:t>
            </a:r>
          </a:p>
          <a:p>
            <a:r>
              <a:rPr lang="es-MX" sz="2000" dirty="0"/>
              <a:t>4 Instagram</a:t>
            </a:r>
          </a:p>
          <a:p>
            <a:r>
              <a:rPr lang="es-MX" sz="2000" dirty="0"/>
              <a:t>5 Twitter</a:t>
            </a:r>
          </a:p>
          <a:p>
            <a:r>
              <a:rPr lang="es-MX" sz="2000" dirty="0"/>
              <a:t>6 LinkedIn</a:t>
            </a: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69DC9A-0EFA-41AB-9D8A-702C5A58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764" y="2427922"/>
            <a:ext cx="5964555" cy="29822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78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4A78BAC-D360-4AA0-9742-330CB5C5C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785" y="444500"/>
            <a:ext cx="5706429" cy="1477961"/>
          </a:xfrm>
        </p:spPr>
        <p:txBody>
          <a:bodyPr/>
          <a:lstStyle/>
          <a:p>
            <a:r>
              <a:rPr lang="es-MX" dirty="0"/>
              <a:t>Ventajas y desventajas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48BEF9E-093B-4AC3-835E-6B69E4D54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6216" y="1378898"/>
            <a:ext cx="4649783" cy="823912"/>
          </a:xfrm>
        </p:spPr>
        <p:txBody>
          <a:bodyPr/>
          <a:lstStyle/>
          <a:p>
            <a:r>
              <a:rPr lang="es-MX" dirty="0"/>
              <a:t>Ventajas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198CCD1C-7384-4EA5-A83E-339085880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8" y="1378898"/>
            <a:ext cx="4646602" cy="823912"/>
          </a:xfrm>
        </p:spPr>
        <p:txBody>
          <a:bodyPr/>
          <a:lstStyle/>
          <a:p>
            <a:r>
              <a:rPr lang="es-MX" dirty="0"/>
              <a:t>desventajas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5736A32-80C2-4189-B4CE-42893CEEEB6B}"/>
              </a:ext>
            </a:extLst>
          </p:cNvPr>
          <p:cNvSpPr txBox="1"/>
          <p:nvPr/>
        </p:nvSpPr>
        <p:spPr>
          <a:xfrm>
            <a:off x="914399" y="2641600"/>
            <a:ext cx="51815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Comunicación Instantánea</a:t>
            </a:r>
          </a:p>
          <a:p>
            <a:endParaRPr lang="es-MX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Oportunidades laborales</a:t>
            </a:r>
          </a:p>
          <a:p>
            <a:endParaRPr lang="es-MX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Información y entretenimiento</a:t>
            </a:r>
          </a:p>
          <a:p>
            <a:endParaRPr lang="es-MX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/>
              <a:t>Denuncia Social</a:t>
            </a:r>
            <a:endParaRPr lang="es-MX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046E387-435E-4728-A3EB-9488E75AB40F}"/>
              </a:ext>
            </a:extLst>
          </p:cNvPr>
          <p:cNvSpPr txBox="1"/>
          <p:nvPr/>
        </p:nvSpPr>
        <p:spPr>
          <a:xfrm>
            <a:off x="6095998" y="2641600"/>
            <a:ext cx="49514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Estafas en redes sociales</a:t>
            </a:r>
          </a:p>
          <a:p>
            <a:endParaRPr lang="es-MX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Configuración de nuestra privacidad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Cumplimiento de las normas de uso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Suplantaciones de identidad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Ciberbullying y Grooming</a:t>
            </a:r>
          </a:p>
        </p:txBody>
      </p:sp>
    </p:spTree>
    <p:extLst>
      <p:ext uri="{BB962C8B-B14F-4D97-AF65-F5344CB8AC3E}">
        <p14:creationId xmlns:p14="http://schemas.microsoft.com/office/powerpoint/2010/main" val="3425488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48</TotalTime>
  <Words>210</Words>
  <Application>Microsoft Office PowerPoint</Application>
  <PresentationFormat>Panorámica</PresentationFormat>
  <Paragraphs>51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Tw Cen MT</vt:lpstr>
      <vt:lpstr>Circuito</vt:lpstr>
      <vt:lpstr>REDES SOCIALES</vt:lpstr>
      <vt:lpstr>QUE ES?</vt:lpstr>
      <vt:lpstr>TIPOS DE REDES</vt:lpstr>
      <vt:lpstr>Para qué sirven las redes sociales?</vt:lpstr>
      <vt:lpstr>¿Cuáles son las Redes Sociales más utilizadas?</vt:lpstr>
      <vt:lpstr>Ventajas y desventajas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REDES SOCIALES</dc:title>
  <dc:creator>Ana</dc:creator>
  <cp:lastModifiedBy>Ana</cp:lastModifiedBy>
  <cp:revision>4</cp:revision>
  <dcterms:created xsi:type="dcterms:W3CDTF">2020-03-26T17:18:15Z</dcterms:created>
  <dcterms:modified xsi:type="dcterms:W3CDTF">2020-03-26T18:07:06Z</dcterms:modified>
</cp:coreProperties>
</file>