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6" autoAdjust="0"/>
    <p:restoredTop sz="94660"/>
  </p:normalViewPr>
  <p:slideViewPr>
    <p:cSldViewPr snapToGrid="0">
      <p:cViewPr>
        <p:scale>
          <a:sx n="48" d="100"/>
          <a:sy n="48" d="100"/>
        </p:scale>
        <p:origin x="-174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3/26/2020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155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93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664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609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693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33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765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3/26/2020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784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510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0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65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73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67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13FC8E-2ADA-46AE-9B65-0913FC12A9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0000"/>
          </a:blip>
          <a:srcRect t="25000"/>
          <a:stretch/>
        </p:blipFill>
        <p:spPr>
          <a:xfrm>
            <a:off x="1" y="10"/>
            <a:ext cx="12191999" cy="68579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4A12B6-EF0D-43E8-8C17-4FAD4D276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>
              <a:lumMod val="85000"/>
              <a:lumOff val="1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107525-0C02-447F-8A3F-553320A72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2"/>
            </a:solidFill>
            <a:prstDash val="solid"/>
            <a:miter lim="800000"/>
          </a:ln>
          <a:effectLst/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BEAC5A7-FA83-4E41-B1F6-282C82C9D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>
            <a:noAutofit/>
          </a:bodyPr>
          <a:lstStyle/>
          <a:p>
            <a:r>
              <a:rPr lang="es-MX" sz="5400" dirty="0"/>
              <a:t>COMUNIDADES VIRTUALES PROFESIONALES Y DE NEGOCIO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AEDC2F-AA5B-4A80-87B4-B58D09EAE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6053" y="4985075"/>
            <a:ext cx="8936846" cy="457201"/>
          </a:xfrm>
        </p:spPr>
        <p:txBody>
          <a:bodyPr>
            <a:normAutofit/>
          </a:bodyPr>
          <a:lstStyle/>
          <a:p>
            <a:r>
              <a:rPr lang="es-MX" dirty="0"/>
              <a:t>FREELANCER Y YOUTUBERS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7A42E3-05D8-4A0B-9D4E-20EF581E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EE9A54B-189D-4645-8254-FDC4210EC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1CE48F-D5E4-4520-AF1E-8F85CFBDA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1448851-39AD-4943-BF9C-C50704E08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208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66BF85-5CBE-4110-A44E-D8570DD84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Comunidad virtual para un negocio online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D619B08-D200-4F5B-A6C2-EC11BA3FEB04}"/>
              </a:ext>
            </a:extLst>
          </p:cNvPr>
          <p:cNvSpPr txBox="1"/>
          <p:nvPr/>
        </p:nvSpPr>
        <p:spPr>
          <a:xfrm>
            <a:off x="1066801" y="2014194"/>
            <a:ext cx="5029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Una comunidad virtual es un complemento perfecto en todo negocio online, ya que puede ayudarte a captar nuevos clientes y responder mejor a las necesidades de tus usuarios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C59B182-9C82-408C-A0E8-5884BD8D6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449" y="2287770"/>
            <a:ext cx="485775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80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605066-2BA4-4D5F-A583-B30B78EA2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OBJETIVO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AE355A-2D76-40F0-9C82-8B64A8C08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5029200" cy="3849624"/>
          </a:xfrm>
        </p:spPr>
        <p:txBody>
          <a:bodyPr/>
          <a:lstStyle/>
          <a:p>
            <a:r>
              <a:rPr lang="es-MX" dirty="0"/>
              <a:t>La principal misión de crear y alimentar una comunidad virtual entorno a tu negocio puede ser la de informarte.</a:t>
            </a:r>
          </a:p>
          <a:p>
            <a:r>
              <a:rPr lang="es-MX" dirty="0"/>
              <a:t> ofrecen publicidad y promociones pagas, disponen de información ROI que le ayudará a justificar la inversión hecha.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B09BC0C-01F0-4248-B358-6DE01E966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807" y="2103120"/>
            <a:ext cx="4404600" cy="29951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15773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770668-8E2E-4F24-96D9-68DC898E2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161773"/>
          </a:xfrm>
        </p:spPr>
        <p:txBody>
          <a:bodyPr/>
          <a:lstStyle/>
          <a:p>
            <a:r>
              <a:rPr lang="es-MX" dirty="0"/>
              <a:t>BENEFICIOS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3716A77-DE19-476D-A88D-8CE32D744F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0295" y="607391"/>
            <a:ext cx="3048000" cy="23345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4219D24-A7C5-4849-89D7-C6895B1AA5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1769165"/>
            <a:ext cx="3161963" cy="4174435"/>
          </a:xfrm>
        </p:spPr>
        <p:txBody>
          <a:bodyPr/>
          <a:lstStyle/>
          <a:p>
            <a:r>
              <a:rPr lang="es-MX" dirty="0"/>
              <a:t>Los principales beneficios del trabajo colaborativo son:</a:t>
            </a:r>
          </a:p>
          <a:p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Ayuda a resolver los problemas de la praxis diaria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Facilita la toma de decisiones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Facilita la optimización de la formación continua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Contribuye a la adopción de nuevas competencias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BC244E4-D71F-4AA4-BB4A-73408E478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730" y="607392"/>
            <a:ext cx="3048000" cy="23345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CDBBA1A-C0F9-4924-A9E7-73A08FEB65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295" y="3916019"/>
            <a:ext cx="3048000" cy="23345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4E7B577-936B-44FF-B88D-6EED063F43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7124" y="3916020"/>
            <a:ext cx="3063606" cy="23345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4538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8807B-4E9A-4A00-B849-241316162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DESVENTAJAS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F3A1251-30E9-4918-B256-DC7CA96D85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8216" y="607392"/>
            <a:ext cx="4233863" cy="26710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0252C8A-D690-4E62-B6AA-6585D7FCC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Problemas técnicos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Mercado muy competitivo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No hay garantías de éxito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Es fácil distraerse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Se pierde el contacto directo con el cliente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0D06C2F-5C23-4A8F-9E2B-5712368E0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216" y="4026328"/>
            <a:ext cx="4233863" cy="2224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073125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AnalogousFromLightSeedRightStep">
      <a:dk1>
        <a:srgbClr val="000000"/>
      </a:dk1>
      <a:lt1>
        <a:srgbClr val="FFFFFF"/>
      </a:lt1>
      <a:dk2>
        <a:srgbClr val="242B41"/>
      </a:dk2>
      <a:lt2>
        <a:srgbClr val="E4E2E8"/>
      </a:lt2>
      <a:accent1>
        <a:srgbClr val="8BAA5D"/>
      </a:accent1>
      <a:accent2>
        <a:srgbClr val="60B44E"/>
      </a:accent2>
      <a:accent3>
        <a:srgbClr val="4FB367"/>
      </a:accent3>
      <a:accent4>
        <a:srgbClr val="4CB08E"/>
      </a:accent4>
      <a:accent5>
        <a:srgbClr val="51AEB5"/>
      </a:accent5>
      <a:accent6>
        <a:srgbClr val="5E9EDA"/>
      </a:accent6>
      <a:hlink>
        <a:srgbClr val="8569AE"/>
      </a:hlink>
      <a:folHlink>
        <a:srgbClr val="7F7F7F"/>
      </a:folHlink>
    </a:clrScheme>
    <a:fontScheme name="Savon">
      <a:majorFont>
        <a:latin typeface="Century Gothic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144</Words>
  <Application>Microsoft Office PowerPoint</Application>
  <PresentationFormat>Panorámica</PresentationFormat>
  <Paragraphs>20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Garamond</vt:lpstr>
      <vt:lpstr>Gill Sans MT</vt:lpstr>
      <vt:lpstr>SavonVTI</vt:lpstr>
      <vt:lpstr>COMUNIDADES VIRTUALES PROFESIONALES Y DE NEGOCIO</vt:lpstr>
      <vt:lpstr>Comunidad virtual para un negocio online</vt:lpstr>
      <vt:lpstr>OBJETIVO</vt:lpstr>
      <vt:lpstr>BENEFICIOS</vt:lpstr>
      <vt:lpstr>DESVENTAJAS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COMUNIDADES VIRTUALES PROFESIONALES Y DE NEGOCIO</dc:title>
  <dc:creator>Ana</dc:creator>
  <cp:lastModifiedBy>Ana</cp:lastModifiedBy>
  <cp:revision>5</cp:revision>
  <dcterms:created xsi:type="dcterms:W3CDTF">2020-03-26T19:26:33Z</dcterms:created>
  <dcterms:modified xsi:type="dcterms:W3CDTF">2020-03-26T19:58:38Z</dcterms:modified>
</cp:coreProperties>
</file>