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30" autoAdjust="0"/>
    <p:restoredTop sz="94660"/>
  </p:normalViewPr>
  <p:slideViewPr>
    <p:cSldViewPr snapToGrid="0">
      <p:cViewPr varScale="1">
        <p:scale>
          <a:sx n="74" d="100"/>
          <a:sy n="74" d="100"/>
        </p:scale>
        <p:origin x="7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603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835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730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1412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478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74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9197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2791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6684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871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6834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1162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5068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9275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1286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55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449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FD3BA73-FFF3-4CF1-AA74-CFCBDCD91B01}" type="datetimeFigureOut">
              <a:rPr lang="es-MX" smtClean="0"/>
              <a:t>12/03/2020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0DDD6-3EB3-4AC9-B9B1-EDECB48BF26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4437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COMUNIDADES VIRTUALES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OLGUIN ESPINOSA URIEL 4°a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5651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6" y="489857"/>
            <a:ext cx="5091300" cy="1205248"/>
          </a:xfrm>
        </p:spPr>
        <p:txBody>
          <a:bodyPr/>
          <a:lstStyle/>
          <a:p>
            <a:r>
              <a:rPr lang="es-MX" dirty="0" smtClean="0"/>
              <a:t>RED INALAMBRICA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154956" y="1419053"/>
            <a:ext cx="5289388" cy="2804604"/>
          </a:xfrm>
        </p:spPr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Se utiliza </a:t>
            </a:r>
            <a:r>
              <a:rPr lang="es-MX" dirty="0">
                <a:solidFill>
                  <a:schemeClr val="bg1"/>
                </a:solidFill>
              </a:rPr>
              <a:t>para designar la conexión de </a:t>
            </a:r>
            <a:r>
              <a:rPr lang="es-MX" dirty="0" smtClean="0">
                <a:solidFill>
                  <a:schemeClr val="bg1"/>
                </a:solidFill>
              </a:rPr>
              <a:t>nodos que </a:t>
            </a:r>
            <a:r>
              <a:rPr lang="es-MX" dirty="0">
                <a:solidFill>
                  <a:schemeClr val="bg1"/>
                </a:solidFill>
              </a:rPr>
              <a:t>se da por medio de ondas </a:t>
            </a:r>
            <a:r>
              <a:rPr lang="es-MX" dirty="0" smtClean="0">
                <a:solidFill>
                  <a:schemeClr val="bg1"/>
                </a:solidFill>
              </a:rPr>
              <a:t>electromagnéticas </a:t>
            </a:r>
            <a:r>
              <a:rPr lang="es-MX" dirty="0">
                <a:solidFill>
                  <a:schemeClr val="bg1"/>
                </a:solidFill>
              </a:rPr>
              <a:t>sin necesidad de una red </a:t>
            </a:r>
            <a:r>
              <a:rPr lang="es-MX" dirty="0" smtClean="0">
                <a:solidFill>
                  <a:schemeClr val="bg1"/>
                </a:solidFill>
              </a:rPr>
              <a:t>cableada o </a:t>
            </a:r>
            <a:r>
              <a:rPr lang="es-MX" dirty="0">
                <a:solidFill>
                  <a:schemeClr val="bg1"/>
                </a:solidFill>
              </a:rPr>
              <a:t>alámbrica. 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7336971" y="2347704"/>
            <a:ext cx="370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VENTAJAS</a:t>
            </a:r>
            <a:endParaRPr lang="es-MX" dirty="0"/>
          </a:p>
        </p:txBody>
      </p:sp>
      <p:sp>
        <p:nvSpPr>
          <p:cNvPr id="5" name="CuadroTexto 4"/>
          <p:cNvSpPr txBox="1"/>
          <p:nvPr/>
        </p:nvSpPr>
        <p:spPr>
          <a:xfrm>
            <a:off x="7358743" y="3041529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se elimina el cableado Ethernet y conexiones físicas entre nodos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358743" y="4498556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DESVENTAJAS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336971" y="5016863"/>
            <a:ext cx="4005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para este tipo de red se debe tener una seguridad mucho más exigente y robusta para evitar a los intrusos.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457" y="3724143"/>
            <a:ext cx="379306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7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5469" y="723900"/>
            <a:ext cx="3242876" cy="734786"/>
          </a:xfrm>
        </p:spPr>
        <p:txBody>
          <a:bodyPr/>
          <a:lstStyle/>
          <a:p>
            <a:r>
              <a:rPr lang="es-MX" dirty="0" smtClean="0"/>
              <a:t>ETHERNET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883764" y="1458686"/>
            <a:ext cx="8926285" cy="1279071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es un estándar de redes de área local para computadores y aviones web, por sus siglas en español Acceso Múltiple con Escucha de Portadora y Detección de Colisiones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883764" y="2887768"/>
            <a:ext cx="2178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/>
              <a:t>VENTAJAS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437008" y="3472543"/>
            <a:ext cx="43553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Fácil instalación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Tecnología conocida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Placas de bajo costo.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Varias formas de cableado.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seguridad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velocidad de transmisión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</a:rPr>
              <a:t>E</a:t>
            </a:r>
            <a:r>
              <a:rPr lang="es-MX" dirty="0" smtClean="0">
                <a:solidFill>
                  <a:schemeClr val="bg1"/>
                </a:solidFill>
              </a:rPr>
              <a:t>s la opción mas barata si los equipos están relativamente cerca.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057743" y="2887768"/>
            <a:ext cx="2909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dirty="0">
                <a:solidFill>
                  <a:prstClr val="white"/>
                </a:solidFill>
              </a:rPr>
              <a:t>DESVENTAJAS</a:t>
            </a:r>
            <a:endParaRPr lang="es-MX" dirty="0"/>
          </a:p>
        </p:txBody>
      </p:sp>
      <p:sp>
        <p:nvSpPr>
          <p:cNvPr id="7" name="Rectángulo 6"/>
          <p:cNvSpPr/>
          <p:nvPr/>
        </p:nvSpPr>
        <p:spPr>
          <a:xfrm>
            <a:off x="7194550" y="3472543"/>
            <a:ext cx="26361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Atado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Instalación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Velocidad comprometida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8" y="4672872"/>
            <a:ext cx="3145928" cy="214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1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RED </a:t>
            </a:r>
            <a:r>
              <a:rPr lang="es-MX" dirty="0" err="1" smtClean="0"/>
              <a:t>HomePNA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154953" y="1698172"/>
            <a:ext cx="8825659" cy="2362200"/>
          </a:xfrm>
        </p:spPr>
        <p:txBody>
          <a:bodyPr/>
          <a:lstStyle/>
          <a:p>
            <a:r>
              <a:rPr lang="es-MX" dirty="0">
                <a:solidFill>
                  <a:schemeClr val="bg1"/>
                </a:solidFill>
              </a:rPr>
              <a:t>La alianza </a:t>
            </a:r>
            <a:r>
              <a:rPr lang="es-MX" dirty="0" err="1">
                <a:solidFill>
                  <a:schemeClr val="bg1"/>
                </a:solidFill>
              </a:rPr>
              <a:t>HomePNA</a:t>
            </a:r>
            <a:r>
              <a:rPr lang="es-MX" dirty="0">
                <a:solidFill>
                  <a:schemeClr val="bg1"/>
                </a:solidFill>
              </a:rPr>
              <a:t> fue fundada por un grupo de compañías que pretendían aprovechar la existencia de una red de cable telefónico bastante extensa y generalizada dentro de las viviendas en Estados Unidos, para proporcionar una red troncal de Home Network.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50890" y="367937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Objetivo: asegurar la adopción de un estándar único y unificado para redes de cable telefónico, y enviar al mercado un conjunto de soluciones de redes del hogar que sean interoperables.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bg1"/>
                </a:solidFill>
              </a:rPr>
              <a:t>Organización: está basada en dos tipos de miembros: Adoptadores y Participantes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891" y="3905099"/>
            <a:ext cx="4940754" cy="223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33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5" y="688522"/>
            <a:ext cx="4091960" cy="1012371"/>
          </a:xfrm>
        </p:spPr>
        <p:txBody>
          <a:bodyPr/>
          <a:lstStyle/>
          <a:p>
            <a:r>
              <a:rPr lang="es-MX" dirty="0" err="1" smtClean="0"/>
              <a:t>PowerLine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154955" y="1758139"/>
            <a:ext cx="6878702" cy="3243943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 </a:t>
            </a:r>
            <a:r>
              <a:rPr lang="es-MX" dirty="0" err="1">
                <a:solidFill>
                  <a:schemeClr val="bg1"/>
                </a:solidFill>
              </a:rPr>
              <a:t>Powerline</a:t>
            </a:r>
            <a:r>
              <a:rPr lang="es-MX" dirty="0">
                <a:solidFill>
                  <a:schemeClr val="bg1"/>
                </a:solidFill>
              </a:rPr>
              <a:t> no causa impacto alguno en tu suministro eléctrico cuando las funciones de red están en uso a pesar de que es capaz de sustentar distintas frecuencias sin interferencia alguna. </a:t>
            </a:r>
          </a:p>
          <a:p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Las </a:t>
            </a:r>
            <a:r>
              <a:rPr lang="es-MX" dirty="0">
                <a:solidFill>
                  <a:schemeClr val="bg1"/>
                </a:solidFill>
              </a:rPr>
              <a:t>conexiones </a:t>
            </a:r>
            <a:r>
              <a:rPr lang="es-MX" dirty="0" err="1">
                <a:solidFill>
                  <a:schemeClr val="bg1"/>
                </a:solidFill>
              </a:rPr>
              <a:t>powerline</a:t>
            </a:r>
            <a:r>
              <a:rPr lang="es-MX" dirty="0">
                <a:solidFill>
                  <a:schemeClr val="bg1"/>
                </a:solidFill>
              </a:rPr>
              <a:t> sufren además menos perdidas de datos y consiguen mejores velocidades de transferencia que una red </a:t>
            </a:r>
            <a:r>
              <a:rPr lang="es-MX" dirty="0" err="1">
                <a:solidFill>
                  <a:schemeClr val="bg1"/>
                </a:solidFill>
              </a:rPr>
              <a:t>Wi</a:t>
            </a:r>
            <a:r>
              <a:rPr lang="es-MX" dirty="0">
                <a:solidFill>
                  <a:schemeClr val="bg1"/>
                </a:solidFill>
              </a:rPr>
              <a:t>-Fi ordinaria, sin importar lo lejos que esté tu ordenador del </a:t>
            </a:r>
            <a:r>
              <a:rPr lang="es-MX" dirty="0" err="1">
                <a:solidFill>
                  <a:schemeClr val="bg1"/>
                </a:solidFill>
              </a:rPr>
              <a:t>router</a:t>
            </a:r>
            <a:r>
              <a:rPr lang="es-MX" dirty="0">
                <a:solidFill>
                  <a:schemeClr val="bg1"/>
                </a:solidFill>
              </a:rPr>
              <a:t> o cuantos obstáculos haya entre ambos.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657" y="1953985"/>
            <a:ext cx="3559094" cy="285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15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07238" y="345950"/>
            <a:ext cx="2176359" cy="461493"/>
          </a:xfrm>
        </p:spPr>
        <p:txBody>
          <a:bodyPr/>
          <a:lstStyle/>
          <a:p>
            <a:r>
              <a:rPr lang="es-MX" dirty="0" smtClean="0"/>
              <a:t>DIFERENCIAS</a:t>
            </a:r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239883" y="1443841"/>
            <a:ext cx="3401063" cy="2895599"/>
          </a:xfrm>
        </p:spPr>
        <p:txBody>
          <a:bodyPr/>
          <a:lstStyle/>
          <a:p>
            <a:pPr algn="ctr"/>
            <a:r>
              <a:rPr lang="es-MX" sz="2400" dirty="0">
                <a:solidFill>
                  <a:schemeClr val="tx2"/>
                </a:solidFill>
              </a:rPr>
              <a:t>ALAMBRICA</a:t>
            </a:r>
            <a:endParaRPr lang="es-MX" sz="2400" dirty="0">
              <a:solidFill>
                <a:schemeClr val="tx2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895418" y="1411139"/>
            <a:ext cx="3503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</a:lstStyle>
          <a:p>
            <a:pPr algn="ctr"/>
            <a:r>
              <a:rPr lang="es-MX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INALAMBRICA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021982" y="2229452"/>
            <a:ext cx="82811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En </a:t>
            </a:r>
            <a:r>
              <a:rPr lang="es-MX" dirty="0"/>
              <a:t>la conexión inalámbrica se da la presencia de menos </a:t>
            </a:r>
            <a:r>
              <a:rPr lang="es-MX" dirty="0" smtClean="0"/>
              <a:t>cables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Utiliza </a:t>
            </a:r>
            <a:r>
              <a:rPr lang="es-MX" dirty="0"/>
              <a:t>un módem que tiene una tarjeta para el ordenador, mientras que en el caso de la alámbrica se da una utilización mayor de cables</a:t>
            </a:r>
            <a:r>
              <a:rPr lang="es-MX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Las </a:t>
            </a:r>
            <a:r>
              <a:rPr lang="es-MX" dirty="0"/>
              <a:t>redes </a:t>
            </a:r>
            <a:r>
              <a:rPr lang="es-MX" dirty="0" smtClean="0"/>
              <a:t>inalámbricas </a:t>
            </a:r>
            <a:r>
              <a:rPr lang="es-MX" dirty="0"/>
              <a:t>permiten una mayor movilidad y menor coste de mantenimiento respecto a la alámbrica</a:t>
            </a:r>
            <a:r>
              <a:rPr lang="es-MX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En </a:t>
            </a:r>
            <a:r>
              <a:rPr lang="es-MX" dirty="0"/>
              <a:t>las redes alámbricas se da una lenta instalación respecto a la inalámbrica, que no necesita la utilización de cableado.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379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3210" y="1184856"/>
            <a:ext cx="4373190" cy="772733"/>
          </a:xfrm>
        </p:spPr>
        <p:txBody>
          <a:bodyPr/>
          <a:lstStyle/>
          <a:p>
            <a:r>
              <a:rPr lang="es-MX" sz="4800" dirty="0" smtClean="0"/>
              <a:t>SMARTPHONE</a:t>
            </a:r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113209" y="2136818"/>
            <a:ext cx="5120165" cy="3143519"/>
          </a:xfrm>
        </p:spPr>
        <p:txBody>
          <a:bodyPr>
            <a:noAutofit/>
          </a:bodyPr>
          <a:lstStyle/>
          <a:p>
            <a:r>
              <a:rPr lang="es-MX" sz="1800" dirty="0" smtClean="0"/>
              <a:t>permiten </a:t>
            </a:r>
            <a:r>
              <a:rPr lang="es-MX" sz="1800" dirty="0"/>
              <a:t>la instalación de programas para incrementar sus posibilidades, como el procesamiento de datos y la conectividad o internet. </a:t>
            </a:r>
            <a:endParaRPr lang="es-MX" sz="1800" dirty="0" smtClean="0"/>
          </a:p>
          <a:p>
            <a:r>
              <a:rPr lang="es-MX" sz="1800" dirty="0" smtClean="0"/>
              <a:t>pueden </a:t>
            </a:r>
            <a:r>
              <a:rPr lang="es-MX" sz="1800" dirty="0"/>
              <a:t>ser desarrolladas por el </a:t>
            </a:r>
            <a:r>
              <a:rPr lang="es-MX" sz="1800" dirty="0" smtClean="0"/>
              <a:t>fabricante, operador </a:t>
            </a:r>
            <a:r>
              <a:rPr lang="es-MX" sz="1800" dirty="0"/>
              <a:t>o por un tercero.</a:t>
            </a:r>
          </a:p>
          <a:p>
            <a:r>
              <a:rPr lang="es-MX" sz="1800" dirty="0" smtClean="0"/>
              <a:t>Tienen una </a:t>
            </a:r>
            <a:r>
              <a:rPr lang="es-MX" sz="1800" dirty="0"/>
              <a:t>cámara con muchos megapíxeles, con cámara delantera y </a:t>
            </a:r>
            <a:r>
              <a:rPr lang="es-MX" sz="1800" dirty="0" smtClean="0"/>
              <a:t>trasera</a:t>
            </a:r>
            <a:endParaRPr lang="es-MX" sz="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813" y="2286000"/>
            <a:ext cx="3558133" cy="343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33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</TotalTime>
  <Words>402</Words>
  <Application>Microsoft Office PowerPoint</Application>
  <PresentationFormat>Panorámica</PresentationFormat>
  <Paragraphs>49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COMUNIDADES VIRTUALES</vt:lpstr>
      <vt:lpstr>RED INALAMBRICA</vt:lpstr>
      <vt:lpstr>ETHERNET</vt:lpstr>
      <vt:lpstr>RED HomePNA</vt:lpstr>
      <vt:lpstr>PowerLine</vt:lpstr>
      <vt:lpstr>DIFERENCIAS</vt:lpstr>
      <vt:lpstr>SMARTPHONE</vt:lpstr>
    </vt:vector>
  </TitlesOfParts>
  <Company>26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COMUNIDADES VIRTUALES</dc:title>
  <dc:creator>INFO</dc:creator>
  <cp:lastModifiedBy>INFO</cp:lastModifiedBy>
  <cp:revision>10</cp:revision>
  <dcterms:created xsi:type="dcterms:W3CDTF">2020-02-27T13:57:14Z</dcterms:created>
  <dcterms:modified xsi:type="dcterms:W3CDTF">2020-03-12T14:10:47Z</dcterms:modified>
</cp:coreProperties>
</file>