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7" r:id="rId3"/>
    <p:sldId id="258" r:id="rId4"/>
    <p:sldId id="260" r:id="rId5"/>
    <p:sldId id="259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24" autoAdjust="0"/>
    <p:restoredTop sz="94660"/>
  </p:normalViewPr>
  <p:slideViewPr>
    <p:cSldViewPr snapToGrid="0">
      <p:cViewPr varScale="1">
        <p:scale>
          <a:sx n="47" d="100"/>
          <a:sy n="47" d="100"/>
        </p:scale>
        <p:origin x="60" y="11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8136-4330-4480-80D9-0F6FD97061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6072" y="1124712"/>
            <a:ext cx="11036808" cy="3172968"/>
          </a:xfrm>
        </p:spPr>
        <p:txBody>
          <a:bodyPr anchor="b">
            <a:normAutofit/>
          </a:bodyPr>
          <a:lstStyle>
            <a:lvl1pPr algn="l">
              <a:defRPr sz="8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6E5739-DD96-45FB-B609-3E3447A52F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6072" y="4727448"/>
            <a:ext cx="11036808" cy="1481328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9FF558-51F9-42A2-9944-DBE23DA8B2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76072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3/26/2020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8C0E86-A7F7-4BDC-A637-254E5252D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D10ADE-E9DA-4E57-BF57-1CCB65219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69680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‹Nº›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D06CE56-3881-4ADA-8CEF-D18B02C242A3}"/>
              </a:ext>
            </a:extLst>
          </p:cNvPr>
          <p:cNvSpPr/>
          <p:nvPr/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9F3C543-62EC-4433-9C93-A2CD8764E9B4}"/>
              </a:ext>
            </a:extLst>
          </p:cNvPr>
          <p:cNvSpPr/>
          <p:nvPr/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846632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D6FBB9D-1CAA-4D05-AB33-BABDFE17B843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727B71-B4B6-4823-80A1-68C40B475118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A6DB05-9FB5-4B07-8675-74C23D4FD89D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358CF-0758-490A-A084-C46443B9A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71183-B3CE-4F45-92FB-98290CA0E2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478024"/>
            <a:ext cx="10168128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7DED67-27EC-4D43-A21C-093C1DB048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747CE3-4890-4BC1-94DB-5D49D02C9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3C5AD3-D79A-4D46-B25B-822FE0252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4459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5AEDC5C-2E87-49C6-AB07-A95E5F39ED8E}"/>
              </a:ext>
            </a:extLst>
          </p:cNvPr>
          <p:cNvSpPr/>
          <p:nvPr/>
        </p:nvSpPr>
        <p:spPr>
          <a:xfrm>
            <a:off x="558210" y="4981421"/>
            <a:ext cx="11134956" cy="82296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7D88DE-E462-4C8A-BF99-609390DFB781}"/>
              </a:ext>
            </a:extLst>
          </p:cNvPr>
          <p:cNvSpPr/>
          <p:nvPr/>
        </p:nvSpPr>
        <p:spPr>
          <a:xfrm>
            <a:off x="498834" y="5118581"/>
            <a:ext cx="146304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E44900-E8BF-4B12-8BCB-41076E2B6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784" y="640080"/>
            <a:ext cx="10890504" cy="4114800"/>
          </a:xfrm>
        </p:spPr>
        <p:txBody>
          <a:bodyPr anchor="b">
            <a:normAutofit/>
          </a:bodyPr>
          <a:lstStyle>
            <a:lvl1pPr>
              <a:defRPr sz="6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7741F9-B00F-4463-A257-6B66DABD9B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5102352"/>
            <a:ext cx="10607040" cy="585216"/>
          </a:xfrm>
        </p:spPr>
        <p:txBody>
          <a:bodyPr anchor="ctr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8BFA7D-4401-4285-802B-1579165F0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A909C5-AA19-4195-8376-9002D5DF4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C3F32-46E0-47C8-8565-5969A475F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66502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076262E-36A0-40C6-ADE6-90CD9FB9B9EA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2677A9B-4D1D-4D80-912C-24570140A650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DC8C98-510F-48C9-82B2-9E4F760A68DF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A078AE-0BC3-48F9-87EC-2DB0CCE7E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A20DF-0829-4336-B59F-FF9D7AA9D8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15568" y="2478024"/>
            <a:ext cx="493776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35D01C-CF67-4DF6-B96C-FFC9D5BF84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5936" y="2478024"/>
            <a:ext cx="493776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BBD797-6031-4F82-8726-EAB757027F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B3F71C-B897-4909-A75E-8716AD49C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78BC14-5BB1-405F-A6F3-C07230F08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86832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B671BDE-E45C-41A1-9B98-4A607D703855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299500CE-917A-4D03-A7DF-71D8EBBC1537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3D0D377-28B0-417D-886B-9483AF064975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8F91F8-0767-40B5-A3AA-72931FC19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AE0554-8BEE-4BF6-9519-51B8475D35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15568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4A358D-C930-48E0-B372-06A826B74C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15568" y="3203688"/>
            <a:ext cx="4937760" cy="29685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B6615E-4966-4150-83B6-C47591B363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45936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409F6B-C17B-4B4F-9F35-5068BDC4E2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45936" y="3203687"/>
            <a:ext cx="4937760" cy="296851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8BC356D-052B-4A9B-8B2F-6665FD325A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C5E5FA-26A9-467C-93E3-8476142D1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79E50C-1E40-4B48-871B-E392428D2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6956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8C0689C4-0DB3-408B-A956-40326B4AE4C4}"/>
              </a:ext>
            </a:extLst>
          </p:cNvPr>
          <p:cNvSpPr/>
          <p:nvPr/>
        </p:nvSpPr>
        <p:spPr>
          <a:xfrm>
            <a:off x="665853" y="1533525"/>
            <a:ext cx="10917063" cy="379095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E1D10E-1C30-41BF-8C3B-C460C9B5597B}"/>
              </a:ext>
            </a:extLst>
          </p:cNvPr>
          <p:cNvSpPr/>
          <p:nvPr/>
        </p:nvSpPr>
        <p:spPr>
          <a:xfrm>
            <a:off x="609084" y="2971798"/>
            <a:ext cx="128016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9454F2-0EE5-4888-AF4C-82F825E62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992" y="1938528"/>
            <a:ext cx="10177272" cy="2990088"/>
          </a:xfr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C91241-A315-4643-91E5-CF2C25CC9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706D86-5479-487D-94C8-76093D84F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739411-CED6-43D4-868D-A65C4161A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0931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C447E0-1D4D-4EF2-B81B-4B2400EE3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984CA0-2A78-4600-9F3D-19B09E790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440955-B18E-49D3-AE7B-B331200E3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740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FA417FE-CD1A-486F-A4AC-E4000A2FB18E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318F0F5-812B-472C-9408-B80F2553F5E0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F7751B-CD8F-4F5B-A903-1DCE5D1E8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A55C8A-A0BB-441D-976F-EB56D4382D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192" y="1709928"/>
            <a:ext cx="6729984" cy="4096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DE6A51-A2E5-4BFA-B571-9FDFE1BBFB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29000"/>
            <a:ext cx="3099816" cy="20665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2778A-DD4C-4651-9C53-8B0C44CD88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3/26/2020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6C7F66-2DFA-4146-BE1A-CE2890FE4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85D185-B1B6-4D62-81BE-BE82C80AC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82011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68B77B5-211C-456E-B79F-306CC3619347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63C338-194D-4F23-ABEC-60A7EA96F302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C04DCC-0E3E-4F05-9FAC-9FA6CA4B2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BA29649-B19F-499E-8E9A-3577EAC8F0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965192" y="1161288"/>
            <a:ext cx="6729984" cy="4645152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C9EF2E-A8CD-41A1-B11A-0D8842797A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38144"/>
            <a:ext cx="3099816" cy="20574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4257B5-0DE0-401F-9171-E8687A97DB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8CD9AD-D667-4FD4-AA34-428AA0BCD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770FB6-F273-4BA6-8B97-9835AC537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2256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32C18-E430-4EC7-BD7C-99D86D012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C5012F-7119-4D94-9717-3862E1C938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ED9A4A-D287-4207-9037-70DB007A1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ECFCAC-80DB-43BB-B3F1-AC22BACEE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679730-3487-4D94-A0DC-C21684963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0912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43C89D-929E-4CD1-BCCC-72A14C0335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D450EA-A577-4B76-A12F-650BEB20FD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D2603B-9ACE-4FA9-805B-9B91EB63D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CE18AC-D6A9-4A61-885D-68E2B684A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197AE4-AA47-4E14-8FFE-171FAE47F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10142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325BDE-35A4-4AAD-960B-C1415864A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459C78-0CC4-4552-93DD-49B4194D00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44A3C-9C54-46A6-B3EF-5B36362423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AC24A9-CCB6-4F8D-B8DB-C2F3692CFA5A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5A696-7B4B-4181-A961-7D66556D50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038CB5-8F4A-401D-A3A9-B27DC15B7A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C25EE-239B-4C5F-AAD1-255A7D5F1EE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1505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88" r:id="rId2"/>
    <p:sldLayoutId id="2147483687" r:id="rId3"/>
    <p:sldLayoutId id="2147483686" r:id="rId4"/>
    <p:sldLayoutId id="2147483685" r:id="rId5"/>
    <p:sldLayoutId id="2147483684" r:id="rId6"/>
    <p:sldLayoutId id="2147483683" r:id="rId7"/>
    <p:sldLayoutId id="2147483682" r:id="rId8"/>
    <p:sldLayoutId id="2147483681" r:id="rId9"/>
    <p:sldLayoutId id="2147483680" r:id="rId10"/>
    <p:sldLayoutId id="214748367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7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2">
            <a:extLst>
              <a:ext uri="{FF2B5EF4-FFF2-40B4-BE49-F238E27FC236}">
                <a16:creationId xmlns:a16="http://schemas.microsoft.com/office/drawing/2014/main" id="{712F50B6-4EED-4B77-B9DD-E4012EAEE1F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187" r="-1" b="17394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16" name="Rectangle 9">
            <a:extLst>
              <a:ext uri="{FF2B5EF4-FFF2-40B4-BE49-F238E27FC236}">
                <a16:creationId xmlns:a16="http://schemas.microsoft.com/office/drawing/2014/main" id="{A44CD100-6267-4E62-AA64-2182A3A6A1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3000">
                <a:schemeClr val="bg1">
                  <a:alpha val="64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1EA31F3-8A2C-4EAA-9A31-F8DA9AFC86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981" y="1122363"/>
            <a:ext cx="4023360" cy="3204134"/>
          </a:xfrm>
        </p:spPr>
        <p:txBody>
          <a:bodyPr anchor="b">
            <a:normAutofit/>
          </a:bodyPr>
          <a:lstStyle/>
          <a:p>
            <a:r>
              <a:rPr lang="es-MX" sz="4100"/>
              <a:t>COMERCIO ELECTRONICO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608681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:a16="http://schemas.microsoft.com/office/drawing/2014/main" id="{6E52FDC8-ED8B-4DE8-A28B-5E8F081EE7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QUE ES?</a:t>
            </a:r>
          </a:p>
        </p:txBody>
      </p:sp>
      <p:sp>
        <p:nvSpPr>
          <p:cNvPr id="7" name="Marcador de contenido 6">
            <a:extLst>
              <a:ext uri="{FF2B5EF4-FFF2-40B4-BE49-F238E27FC236}">
                <a16:creationId xmlns:a16="http://schemas.microsoft.com/office/drawing/2014/main" id="{6064889F-71DF-4E60-B85E-29B2155FBB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MX" sz="2400" dirty="0"/>
              <a:t>consiste en la compra y venta de productos o de servicios a través de medios electrónicos, tales como redes sociales y otras páginas web.</a:t>
            </a:r>
          </a:p>
          <a:p>
            <a:r>
              <a:rPr lang="es-MX" sz="2400" dirty="0"/>
              <a:t>La mayor parte del comercio electrónico consiste en la compra y venta de productos o servicios entre personas y empresas, sin embargo un porcentaje considerable del comercio electrónico consiste en la adquisición de artículos virtuales </a:t>
            </a:r>
          </a:p>
        </p:txBody>
      </p:sp>
    </p:spTree>
    <p:extLst>
      <p:ext uri="{BB962C8B-B14F-4D97-AF65-F5344CB8AC3E}">
        <p14:creationId xmlns:p14="http://schemas.microsoft.com/office/powerpoint/2010/main" val="21277167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DAFC836-F20D-476F-BB32-8EAD731170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3593592"/>
          </a:xfrm>
        </p:spPr>
        <p:txBody>
          <a:bodyPr>
            <a:normAutofit/>
          </a:bodyPr>
          <a:lstStyle/>
          <a:p>
            <a:r>
              <a:rPr lang="es-MX" dirty="0"/>
              <a:t>¿Qué tipos de comercio electrónico existen?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59669A6-7B21-4197-8048-55531DD67B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MX" sz="2400" dirty="0"/>
              <a:t>Comercio electrónico B2B(Entre empresas)</a:t>
            </a:r>
          </a:p>
          <a:p>
            <a:r>
              <a:rPr lang="es-MX" sz="2400" dirty="0"/>
              <a:t>Comercio electrónico B2C(Tiendas en línea)</a:t>
            </a:r>
          </a:p>
          <a:p>
            <a:r>
              <a:rPr lang="es-MX" sz="2400" dirty="0"/>
              <a:t>Comercio electrónico P2P(Usuario que venden sus productos de manera directa)</a:t>
            </a:r>
          </a:p>
          <a:p>
            <a:r>
              <a:rPr lang="es-MX" sz="2400" dirty="0"/>
              <a:t>Comercio electrónico C2C(Reutilización de productos)</a:t>
            </a:r>
          </a:p>
        </p:txBody>
      </p:sp>
    </p:spTree>
    <p:extLst>
      <p:ext uri="{BB962C8B-B14F-4D97-AF65-F5344CB8AC3E}">
        <p14:creationId xmlns:p14="http://schemas.microsoft.com/office/powerpoint/2010/main" val="5044587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8592C02-ACE6-452D-8EF4-C5CB1222AA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LOS MAS USADOS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BD65785-AE57-4D36-928F-C03DB3D708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478024"/>
            <a:ext cx="5569712" cy="3536696"/>
          </a:xfrm>
        </p:spPr>
        <p:txBody>
          <a:bodyPr numCol="2"/>
          <a:lstStyle/>
          <a:p>
            <a:r>
              <a:rPr lang="es-MX" sz="2400" dirty="0"/>
              <a:t>AMAZON</a:t>
            </a:r>
          </a:p>
          <a:p>
            <a:r>
              <a:rPr lang="es-MX" sz="2400" dirty="0"/>
              <a:t>EBAY</a:t>
            </a:r>
          </a:p>
          <a:p>
            <a:r>
              <a:rPr lang="es-MX" sz="2400" dirty="0"/>
              <a:t>ALIBABA </a:t>
            </a:r>
          </a:p>
          <a:p>
            <a:r>
              <a:rPr lang="es-MX" sz="2400" dirty="0"/>
              <a:t>APPLE.COM</a:t>
            </a:r>
          </a:p>
          <a:p>
            <a:r>
              <a:rPr lang="es-MX" sz="2400" dirty="0"/>
              <a:t>RAKUTEN </a:t>
            </a:r>
          </a:p>
          <a:p>
            <a:r>
              <a:rPr lang="es-MX" sz="2400" dirty="0"/>
              <a:t>WAL-MART</a:t>
            </a:r>
          </a:p>
          <a:p>
            <a:r>
              <a:rPr lang="es-MX" sz="2400" dirty="0"/>
              <a:t>HEWLETT-PACKARD</a:t>
            </a:r>
          </a:p>
          <a:p>
            <a:r>
              <a:rPr lang="es-MX" sz="2400" dirty="0"/>
              <a:t>MERCADO LIBRE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09CCFF0-4337-48A2-B0A9-250A17481E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8160" y="2645156"/>
            <a:ext cx="4715595" cy="3536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90477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488A922-2478-4D2B-AC46-718603511E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VENTAJAS Y DESVENTAJAS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01AF091A-B08A-4884-A1E0-39428C755B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dirty="0"/>
              <a:t>VENTAJAS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56AFD45E-7587-4ACE-A9A3-3D4790B184A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s-MX" dirty="0"/>
              <a:t> no pararse en largas filas para realizar una compra</a:t>
            </a:r>
          </a:p>
          <a:p>
            <a:r>
              <a:rPr lang="es-MX" dirty="0"/>
              <a:t>es más fácil comparar precios</a:t>
            </a:r>
          </a:p>
          <a:p>
            <a:r>
              <a:rPr lang="es-MX" dirty="0"/>
              <a:t>acceso a tiendas ubicadas lejos del comprador</a:t>
            </a:r>
          </a:p>
        </p:txBody>
      </p:sp>
      <p:sp>
        <p:nvSpPr>
          <p:cNvPr id="7" name="Marcador de texto 6">
            <a:extLst>
              <a:ext uri="{FF2B5EF4-FFF2-40B4-BE49-F238E27FC236}">
                <a16:creationId xmlns:a16="http://schemas.microsoft.com/office/drawing/2014/main" id="{649AF380-EF15-4552-A64D-46863359312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s-MX" dirty="0"/>
              <a:t>DESVENTAJAS</a:t>
            </a:r>
          </a:p>
        </p:txBody>
      </p:sp>
      <p:sp>
        <p:nvSpPr>
          <p:cNvPr id="8" name="Marcador de contenido 7">
            <a:extLst>
              <a:ext uri="{FF2B5EF4-FFF2-40B4-BE49-F238E27FC236}">
                <a16:creationId xmlns:a16="http://schemas.microsoft.com/office/drawing/2014/main" id="{AD7BDE8C-132D-4426-AFC3-B76ED918FB22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s-MX" dirty="0"/>
              <a:t>Falta de toque personal</a:t>
            </a:r>
          </a:p>
          <a:p>
            <a:r>
              <a:rPr lang="es-MX" dirty="0"/>
              <a:t>es más fácil comparar precios</a:t>
            </a:r>
          </a:p>
          <a:p>
            <a:r>
              <a:rPr lang="es-MX" dirty="0"/>
              <a:t> incapacidad de probar el producto antes de la compra</a:t>
            </a:r>
          </a:p>
        </p:txBody>
      </p:sp>
    </p:spTree>
    <p:extLst>
      <p:ext uri="{BB962C8B-B14F-4D97-AF65-F5344CB8AC3E}">
        <p14:creationId xmlns:p14="http://schemas.microsoft.com/office/powerpoint/2010/main" val="2957071135"/>
      </p:ext>
    </p:extLst>
  </p:cSld>
  <p:clrMapOvr>
    <a:masterClrMapping/>
  </p:clrMapOvr>
</p:sld>
</file>

<file path=ppt/theme/theme1.xml><?xml version="1.0" encoding="utf-8"?>
<a:theme xmlns:a="http://schemas.openxmlformats.org/drawingml/2006/main" name="AccentBoxVTI">
  <a:themeElements>
    <a:clrScheme name="AnalogousFromDarkSeedLeftStep">
      <a:dk1>
        <a:srgbClr val="000000"/>
      </a:dk1>
      <a:lt1>
        <a:srgbClr val="FFFFFF"/>
      </a:lt1>
      <a:dk2>
        <a:srgbClr val="213B37"/>
      </a:dk2>
      <a:lt2>
        <a:srgbClr val="E8E2E2"/>
      </a:lt2>
      <a:accent1>
        <a:srgbClr val="20B2B5"/>
      </a:accent1>
      <a:accent2>
        <a:srgbClr val="14B976"/>
      </a:accent2>
      <a:accent3>
        <a:srgbClr val="21BB3D"/>
      </a:accent3>
      <a:accent4>
        <a:srgbClr val="3AB714"/>
      </a:accent4>
      <a:accent5>
        <a:srgbClr val="7EB01F"/>
      </a:accent5>
      <a:accent6>
        <a:srgbClr val="AEA313"/>
      </a:accent6>
      <a:hlink>
        <a:srgbClr val="5D8E2F"/>
      </a:hlink>
      <a:folHlink>
        <a:srgbClr val="7F7F7F"/>
      </a:folHlink>
    </a:clrScheme>
    <a:fontScheme name="Avenir">
      <a:majorFont>
        <a:latin typeface="Avenir Next LT Pro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ccentBoxVTI" id="{9F778A78-DC9A-453A-A82D-A75CAD503E15}" vid="{EA961113-7CC4-4569-8A6A-7BC2C1E2F4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63</TotalTime>
  <Words>171</Words>
  <Application>Microsoft Office PowerPoint</Application>
  <PresentationFormat>Panorámica</PresentationFormat>
  <Paragraphs>27</Paragraphs>
  <Slides>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9" baseType="lpstr">
      <vt:lpstr>Arial</vt:lpstr>
      <vt:lpstr>Avenir Next LT Pro</vt:lpstr>
      <vt:lpstr>Calibri</vt:lpstr>
      <vt:lpstr>AccentBoxVTI</vt:lpstr>
      <vt:lpstr>COMERCIO ELECTRONICO</vt:lpstr>
      <vt:lpstr>QUE ES?</vt:lpstr>
      <vt:lpstr>¿Qué tipos de comercio electrónico existen?</vt:lpstr>
      <vt:lpstr>LOS MAS USADOS</vt:lpstr>
      <vt:lpstr>VENTAJAS Y DESVENTAJAS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COMERCIO ELECTRONICO</dc:title>
  <dc:creator>Ana</dc:creator>
  <cp:lastModifiedBy>Ana</cp:lastModifiedBy>
  <cp:revision>7</cp:revision>
  <dcterms:created xsi:type="dcterms:W3CDTF">2020-03-26T18:07:33Z</dcterms:created>
  <dcterms:modified xsi:type="dcterms:W3CDTF">2020-03-26T19:26:02Z</dcterms:modified>
</cp:coreProperties>
</file>